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Tahoma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Tahoma-bold.fntdata"/><Relationship Id="rId16" Type="http://schemas.openxmlformats.org/officeDocument/2006/relationships/font" Target="fonts/Tahom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ca4c4bd82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cca4c4bd82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ca4c4bd82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ca4c4bd82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ca4c4bd8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ca4c4bd8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ca4c4bd82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ca4c4bd82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cca4c4bd82_0_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cca4c4bd82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7ff9148a5e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7ff9148a5e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cca4c4bd82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cca4c4bd82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4aadec34e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4aadec34e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ca4c4bd82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cca4c4bd82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idx="1" type="subTitle"/>
          </p:nvPr>
        </p:nvSpPr>
        <p:spPr>
          <a:xfrm>
            <a:off x="311700" y="2072125"/>
            <a:ext cx="8520600" cy="9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Standard Name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Candidate Name 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Mentor/s Name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Date 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51650" y="1110925"/>
            <a:ext cx="8520600" cy="96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Artifact Title</a:t>
            </a:r>
            <a:endParaRPr sz="4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Explanation Continued  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1" name="Google Shape;111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AutoNum type="arabicPeriod" startAt="2"/>
            </a:pPr>
            <a:r>
              <a:rPr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Describe and explain your documentation so your reviewer can understand it better. This is your opportunity to provide additional context for the documentation.  Examples are: what are you doing with the client/student, what is the student doing, why did you select this documentation? 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Welcome to the Artifact Template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This template is designed for use in the NICE Microcredial Certification.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Please keep the </a:t>
            </a: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styling</a:t>
            </a: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 the template as you see here. If you change the </a:t>
            </a: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styling</a:t>
            </a: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in the artifact (colors, fonts (sizes may be adjusted), etc.) your submission will be returned. Refrain from any unnecessary images i.e. clip art.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You may remove this slide at the time of your submission and add additional slides as needed.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Any italic text may be deleted at time of submission.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Competencies Addressed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List all competencies addressed by this artifact. </a:t>
            </a: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See competencies handout for complete list (the handout can also help you keep track of how many competencies you’ve addressed. Remember, you can only use up to 5 competencies)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t/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t/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t/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t/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t/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Artifact Questions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4153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What are the documentation formats </a:t>
            </a:r>
            <a:r>
              <a:rPr i="1"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(Delete all that do not</a:t>
            </a:r>
            <a:r>
              <a:rPr i="1"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apply)</a:t>
            </a: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?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Photo work sample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Video work sample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Written work sample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Professional development product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Self-study product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Completed coursework assignment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Performance evaluation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Report of a formal observation of the intervener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 what settings was documentation depicting or related to a specific student collected </a:t>
            </a:r>
            <a:r>
              <a:rPr i="1"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(Delete all that do not apply)</a:t>
            </a: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?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Classroom/school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Home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Therapy room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Community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Field trip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Other: Describe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Artifact Questions Continued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 what settings was the documentation involving assignments or other study generated </a:t>
            </a:r>
            <a:r>
              <a:rPr i="1"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(Delete all that do not apply)</a:t>
            </a: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?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University or college course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State deaf-blind project training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School or district training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Online module 	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Other: Describe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1" name="Google Shape;81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W</a:t>
            </a: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hat level of collaboration was involved in activities depicted in the documentation </a:t>
            </a:r>
            <a:r>
              <a:rPr i="1"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(Delete all that do not apply)</a:t>
            </a: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?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Self-directed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Teacher-directed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Team effort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Char char="●"/>
            </a:pPr>
            <a:r>
              <a:rPr lang="en" sz="1800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Other: Describe</a:t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Media Release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Do you have a Media Release for the individuals in this artifact? 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Yes No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Documentation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3" name="Google Shape;93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List the items that you are including as documentation for this artifact. See the handout Documentation Information and Formats for more instructions.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Insert URL/s, Images, File Name (if unable to include within this slide deck) your documentation here. You may add additional slides.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Additional Information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9" name="Google Shape;9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Please include or detail any other information that would provide context to your reviewers.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i="1"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Citations go here if they are not embedded in your work. </a:t>
            </a:r>
            <a:endParaRPr i="1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Tahoma"/>
                <a:ea typeface="Tahoma"/>
                <a:cs typeface="Tahoma"/>
                <a:sym typeface="Tahoma"/>
              </a:rPr>
              <a:t>Explanation</a:t>
            </a:r>
            <a:r>
              <a:rPr b="1" lang="en">
                <a:latin typeface="Tahoma"/>
                <a:ea typeface="Tahoma"/>
                <a:cs typeface="Tahoma"/>
                <a:sym typeface="Tahoma"/>
              </a:rPr>
              <a:t> </a:t>
            </a:r>
            <a:endParaRPr b="1"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ahoma"/>
              <a:buAutoNum type="arabicPeriod"/>
            </a:pPr>
            <a:r>
              <a:rPr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Please list each competency and describe how you have demonstrated the specific knowledge or skill.   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endParaRPr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